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1" r:id="rId2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">
          <p15:clr>
            <a:srgbClr val="A4A3A4"/>
          </p15:clr>
        </p15:guide>
        <p15:guide id="2" orient="horz" pos="3843">
          <p15:clr>
            <a:srgbClr val="A4A3A4"/>
          </p15:clr>
        </p15:guide>
        <p15:guide id="3" orient="horz" pos="490">
          <p15:clr>
            <a:srgbClr val="A4A3A4"/>
          </p15:clr>
        </p15:guide>
        <p15:guide id="4" orient="horz" pos="1351">
          <p15:clr>
            <a:srgbClr val="A4A3A4"/>
          </p15:clr>
        </p15:guide>
        <p15:guide id="5" orient="horz" pos="3572">
          <p15:clr>
            <a:srgbClr val="A4A3A4"/>
          </p15:clr>
        </p15:guide>
        <p15:guide id="6" orient="horz" pos="4091">
          <p15:clr>
            <a:srgbClr val="A4A3A4"/>
          </p15:clr>
        </p15:guide>
        <p15:guide id="7" pos="5522">
          <p15:clr>
            <a:srgbClr val="A4A3A4"/>
          </p15:clr>
        </p15:guide>
        <p15:guide id="8" pos="238">
          <p15:clr>
            <a:srgbClr val="A4A3A4"/>
          </p15:clr>
        </p15:guide>
        <p15:guide id="9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87F2"/>
    <a:srgbClr val="095AA6"/>
    <a:srgbClr val="3E6FDC"/>
    <a:srgbClr val="FFF08D"/>
    <a:srgbClr val="FFFFC9"/>
    <a:srgbClr val="198BF3"/>
    <a:srgbClr val="FFFF00"/>
    <a:srgbClr val="B3B3B3"/>
    <a:srgbClr val="8A8F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5" autoAdjust="0"/>
  </p:normalViewPr>
  <p:slideViewPr>
    <p:cSldViewPr snapToGrid="0">
      <p:cViewPr varScale="1">
        <p:scale>
          <a:sx n="80" d="100"/>
          <a:sy n="80" d="100"/>
        </p:scale>
        <p:origin x="1450" y="53"/>
      </p:cViewPr>
      <p:guideLst>
        <p:guide orient="horz" pos="222"/>
        <p:guide orient="horz" pos="3843"/>
        <p:guide orient="horz" pos="490"/>
        <p:guide orient="horz" pos="1351"/>
        <p:guide orient="horz" pos="3572"/>
        <p:guide orient="horz" pos="4091"/>
        <p:guide pos="5522"/>
        <p:guide pos="238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58850">
              <a:defRPr sz="13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/>
            </a:lvl1pPr>
          </a:lstStyle>
          <a:p>
            <a:fld id="{FD79CA04-9915-4D7E-B03C-A09585A78624}" type="datetime1">
              <a:rPr lang="en-US"/>
              <a:pPr/>
              <a:t>3/10/2020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58850">
              <a:defRPr sz="13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/>
            </a:lvl1pPr>
          </a:lstStyle>
          <a:p>
            <a:fld id="{9C919FFA-1C52-4FBD-BED7-3FD4852DEE4F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66" tIns="47933" rIns="95866" bIns="47933" numCol="1" anchor="t" anchorCtr="0" compatLnSpc="1">
            <a:prstTxWarp prst="textNoShape">
              <a:avLst/>
            </a:prstTxWarp>
          </a:bodyPr>
          <a:lstStyle>
            <a:lvl1pPr defTabSz="958850">
              <a:defRPr sz="13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66" tIns="47933" rIns="95866" bIns="47933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 b="0">
                <a:latin typeface="Times New Roman" pitchFamily="18" charset="0"/>
              </a:defRPr>
            </a:lvl1pPr>
          </a:lstStyle>
          <a:p>
            <a:fld id="{3A99DA60-8409-4C88-B430-850858F16553}" type="datetime1">
              <a:rPr lang="en-US"/>
              <a:pPr/>
              <a:t>3/10/2020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765175"/>
            <a:ext cx="5121275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66" tIns="47933" rIns="95866" bIns="479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Klicken Sie, um die Formate des Vorlagentextes zu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66" tIns="47933" rIns="95866" bIns="47933" numCol="1" anchor="b" anchorCtr="0" compatLnSpc="1">
            <a:prstTxWarp prst="textNoShape">
              <a:avLst/>
            </a:prstTxWarp>
          </a:bodyPr>
          <a:lstStyle>
            <a:lvl1pPr defTabSz="958850">
              <a:defRPr sz="13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66" tIns="47933" rIns="95866" bIns="47933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 b="0">
                <a:latin typeface="Times New Roman" pitchFamily="18" charset="0"/>
              </a:defRPr>
            </a:lvl1pPr>
          </a:lstStyle>
          <a:p>
            <a:fld id="{4C700F3D-E5AA-4C19-BB61-48373FB0D799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E1EA6E2-DBD5-49D0-910E-00F7164A74A7}" type="datetime1">
              <a:rPr lang="en-US"/>
              <a:pPr/>
              <a:t>3/10/2020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C4091D-95F0-42B9-A192-34F9D7161286}" type="slidenum">
              <a:rPr lang="en-US"/>
              <a:pPr/>
              <a:t>0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4446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62" name="Rectangle 1046"/>
          <p:cNvSpPr>
            <a:spLocks noChangeArrowheads="1"/>
          </p:cNvSpPr>
          <p:nvPr/>
        </p:nvSpPr>
        <p:spPr bwMode="auto">
          <a:xfrm>
            <a:off x="0" y="4422775"/>
            <a:ext cx="9144000" cy="233363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35861" name="Rectangle 1045"/>
          <p:cNvSpPr>
            <a:spLocks noChangeArrowheads="1"/>
          </p:cNvSpPr>
          <p:nvPr/>
        </p:nvSpPr>
        <p:spPr bwMode="auto">
          <a:xfrm>
            <a:off x="0" y="0"/>
            <a:ext cx="9144000" cy="4389438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358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92088" y="1992313"/>
            <a:ext cx="7270750" cy="1733550"/>
          </a:xfrm>
        </p:spPr>
        <p:txBody>
          <a:bodyPr lIns="162000" bIns="108000"/>
          <a:lstStyle>
            <a:lvl1pPr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Klicken Sie, um das Titelformat zu bearbeiten</a:t>
            </a:r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71475" y="4962525"/>
            <a:ext cx="6400800" cy="1558925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Klicken Sie, um das Format des Untertitel-Masters zu bearbeiten.</a:t>
            </a:r>
          </a:p>
        </p:txBody>
      </p:sp>
      <p:pic>
        <p:nvPicPr>
          <p:cNvPr id="35863" name="Picture 1047" descr="soG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588" y="6297613"/>
            <a:ext cx="4121150" cy="212725"/>
          </a:xfrm>
          <a:prstGeom prst="rect">
            <a:avLst/>
          </a:prstGeom>
          <a:noFill/>
        </p:spPr>
      </p:pic>
      <p:pic>
        <p:nvPicPr>
          <p:cNvPr id="35865" name="Picture 1049" descr="hintergrundlayou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4150" y="0"/>
            <a:ext cx="2609850" cy="2762250"/>
          </a:xfrm>
          <a:prstGeom prst="rect">
            <a:avLst/>
          </a:prstGeom>
          <a:noFill/>
        </p:spPr>
      </p:pic>
      <p:pic>
        <p:nvPicPr>
          <p:cNvPr id="35866" name="Picture 1050" descr="0702_tf-Logo_vers"/>
          <p:cNvPicPr>
            <a:picLocks noChangeAspect="1" noChangeArrowheads="1"/>
          </p:cNvPicPr>
          <p:nvPr/>
        </p:nvPicPr>
        <p:blipFill>
          <a:blip r:embed="rId4" cstate="print"/>
          <a:srcRect l="5342" r="14098" b="10620"/>
          <a:stretch>
            <a:fillRect/>
          </a:stretch>
        </p:blipFill>
        <p:spPr bwMode="auto">
          <a:xfrm>
            <a:off x="7007225" y="5105400"/>
            <a:ext cx="2136775" cy="1389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9DE0BD-6CCC-4D8D-BF08-389AF0EE087A}" type="datetime1">
              <a:rPr lang="en-US"/>
              <a:pPr/>
              <a:t>3/10/2020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0202-TEAM-Master 2002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9E712-B050-430E-AC8B-764DCC3469DA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69088" y="466725"/>
            <a:ext cx="2097087" cy="60182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66725"/>
            <a:ext cx="6138863" cy="601821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94F6D-1EC4-423E-9362-56DCEA3076CF}" type="datetime1">
              <a:rPr lang="en-US"/>
              <a:pPr/>
              <a:t>3/10/2020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0202-TEAM-Master 2002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89181-F0C7-4FC1-8243-AEDDC45848E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66725"/>
            <a:ext cx="6683375" cy="3651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377825" y="1887538"/>
            <a:ext cx="8388350" cy="459740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 rot="-5400000">
            <a:off x="7916863" y="52927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03AED94-0B6E-4E59-825F-825DD6A7652C}" type="datetime1">
              <a:rPr lang="en-US"/>
              <a:pPr/>
              <a:t>3/10/2020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 rot="-5400000">
            <a:off x="7421563" y="41068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0202-TEAM-Master 2002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132638" y="63214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862C940-C568-4D2A-91C7-84A50BB8E1E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07152A-D94C-42DD-B38A-B4593134B9F2}" type="datetime1">
              <a:rPr lang="en-US"/>
              <a:pPr/>
              <a:t>3/10/2020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0202-TEAM-Master 2002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E315F-C974-445A-A716-0F6E713CF51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49E1C-7790-470B-8B1C-C46CE9CDD76A}" type="datetime1">
              <a:rPr lang="en-US"/>
              <a:pPr/>
              <a:t>3/10/2020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0202-TEAM-Master 2002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A5007-B15F-4A45-9449-6DA376F19D2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1887538"/>
            <a:ext cx="4117975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87538"/>
            <a:ext cx="4117975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0EC87E-FEEE-44F4-A0B1-50EBB75401B1}" type="datetime1">
              <a:rPr lang="en-US"/>
              <a:pPr/>
              <a:t>3/10/2020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0202-TEAM-Master 2002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956A4-3946-4F2B-A457-DA32B92FC308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CCEC73-4BFF-48F9-8D49-417CE53792D4}" type="datetime1">
              <a:rPr lang="en-US"/>
              <a:pPr/>
              <a:t>3/10/2020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0202-TEAM-Master 2002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6B3D4-E618-41F2-871C-9B35490B03DA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C55AB3-B9D7-461C-A748-022467F59F9E}" type="datetime1">
              <a:rPr lang="en-US"/>
              <a:pPr/>
              <a:t>3/10/2020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0202-TEAM-Master 2002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AED1F-5AA3-4609-83AF-E25D9FFAE03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80AA95-50D6-452D-91F0-72973FD59065}" type="datetime1">
              <a:rPr lang="en-US"/>
              <a:pPr/>
              <a:t>3/10/2020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0202-TEAM-Master 2002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1C316-189E-415A-AB96-94B26C056A4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2F8F97-9546-4311-A81D-5DF8285B1116}" type="datetime1">
              <a:rPr lang="en-US"/>
              <a:pPr/>
              <a:t>3/10/2020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0202-TEAM-Master 2002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3F155-457F-4185-9C5B-3835F79450C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37DB9F-2E23-458A-AC3B-650AAB9629F0}" type="datetime1">
              <a:rPr lang="en-US"/>
              <a:pPr/>
              <a:t>3/10/2020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0202-TEAM-Master 2002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852AF-959D-4550-A6F4-AC960A8D956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1254125"/>
            <a:ext cx="9144000" cy="2921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825" y="466725"/>
            <a:ext cx="66833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825" y="1887538"/>
            <a:ext cx="8388350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Klicken Sie, um die Formate des Vorlagentextes zu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 rot="-5400000">
            <a:off x="7916863" y="52927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600" b="0">
                <a:solidFill>
                  <a:schemeClr val="folHlink"/>
                </a:solidFill>
              </a:defRPr>
            </a:lvl1pPr>
          </a:lstStyle>
          <a:p>
            <a:fld id="{15FF8B8C-4B00-4DC8-B20C-52ECA17821BA}" type="datetime1">
              <a:rPr lang="en-US"/>
              <a:pPr/>
              <a:t>3/10/2020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rot="-5400000">
            <a:off x="7421563" y="41068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600" b="0">
                <a:solidFill>
                  <a:schemeClr val="folHlink"/>
                </a:solidFill>
              </a:defRPr>
            </a:lvl1pPr>
          </a:lstStyle>
          <a:p>
            <a:r>
              <a:rPr lang="en-US"/>
              <a:t>0202-TEAM-Master 2002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32638" y="63214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0"/>
            </a:lvl1pPr>
          </a:lstStyle>
          <a:p>
            <a:fld id="{8A0F30F7-4358-4482-9F36-50422AF0197E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39" name="AutoShape 15"/>
          <p:cNvSpPr>
            <a:spLocks noChangeAspect="1" noChangeArrowheads="1" noTextEdit="1"/>
          </p:cNvSpPr>
          <p:nvPr/>
        </p:nvSpPr>
        <p:spPr bwMode="auto">
          <a:xfrm>
            <a:off x="15875" y="3206750"/>
            <a:ext cx="91122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7096125" y="1573213"/>
            <a:ext cx="2047875" cy="1381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1046" name="Picture 22" descr="0702_tf-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62838" y="352425"/>
            <a:ext cx="1274762" cy="1146175"/>
          </a:xfrm>
          <a:prstGeom prst="rect">
            <a:avLst/>
          </a:prstGeom>
          <a:noFill/>
        </p:spPr>
      </p:pic>
      <p:pic>
        <p:nvPicPr>
          <p:cNvPr id="1047" name="Picture 23" descr="soGut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82588" y="6297613"/>
            <a:ext cx="4121150" cy="2127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188913" indent="-188913" algn="l" rtl="0" eaLnBrk="0" fontAlgn="base" hangingPunct="0">
        <a:lnSpc>
          <a:spcPct val="105000"/>
        </a:lnSpc>
        <a:spcBef>
          <a:spcPct val="0"/>
        </a:spcBef>
        <a:spcAft>
          <a:spcPct val="60000"/>
        </a:spcAft>
        <a:buClr>
          <a:srgbClr val="1C4196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84188" indent="-196850" algn="l" rtl="0" eaLnBrk="0" fontAlgn="base" hangingPunct="0">
        <a:lnSpc>
          <a:spcPct val="105000"/>
        </a:lnSpc>
        <a:spcBef>
          <a:spcPct val="0"/>
        </a:spcBef>
        <a:spcAft>
          <a:spcPct val="60000"/>
        </a:spcAft>
        <a:buClr>
          <a:srgbClr val="1C4196"/>
        </a:buClr>
        <a:buChar char="-"/>
        <a:defRPr>
          <a:solidFill>
            <a:schemeClr val="tx1"/>
          </a:solidFill>
          <a:latin typeface="+mn-lt"/>
        </a:defRPr>
      </a:lvl2pPr>
      <a:lvl3pPr marL="846138" indent="-206375" algn="l" rtl="0" eaLnBrk="0" fontAlgn="base" hangingPunct="0">
        <a:lnSpc>
          <a:spcPct val="105000"/>
        </a:lnSpc>
        <a:spcBef>
          <a:spcPct val="0"/>
        </a:spcBef>
        <a:spcAft>
          <a:spcPct val="60000"/>
        </a:spcAft>
        <a:buClr>
          <a:srgbClr val="1C4196"/>
        </a:buClr>
        <a:buChar char="-"/>
        <a:defRPr>
          <a:solidFill>
            <a:schemeClr val="tx1"/>
          </a:solidFill>
          <a:latin typeface="+mn-lt"/>
        </a:defRPr>
      </a:lvl3pPr>
      <a:lvl4pPr marL="1157288" indent="-179388" algn="l" rtl="0" eaLnBrk="0" fontAlgn="base" hangingPunct="0">
        <a:lnSpc>
          <a:spcPct val="105000"/>
        </a:lnSpc>
        <a:spcBef>
          <a:spcPct val="0"/>
        </a:spcBef>
        <a:spcAft>
          <a:spcPct val="60000"/>
        </a:spcAft>
        <a:buClr>
          <a:srgbClr val="1C4196"/>
        </a:buClr>
        <a:buChar char="-"/>
        <a:defRPr>
          <a:solidFill>
            <a:schemeClr val="tx1"/>
          </a:solidFill>
          <a:latin typeface="+mn-lt"/>
        </a:defRPr>
      </a:lvl4pPr>
      <a:lvl5pPr marL="2111375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5pPr>
      <a:lvl6pPr marL="2568575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6pPr>
      <a:lvl7pPr marL="3025775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7pPr>
      <a:lvl8pPr marL="3482975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8pPr>
      <a:lvl9pPr marL="3940175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Frankfurt, </a:t>
            </a:r>
            <a:r>
              <a:rPr lang="de-DE" dirty="0" smtClean="0"/>
              <a:t>10. März 2020</a:t>
            </a:r>
            <a:endParaRPr lang="de-DE" dirty="0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1180509" y="1552575"/>
            <a:ext cx="5705087" cy="141577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/>
            <a:r>
              <a:rPr lang="de-DE" sz="4400" dirty="0" smtClean="0">
                <a:solidFill>
                  <a:schemeClr val="accent2"/>
                </a:solidFill>
              </a:rPr>
              <a:t>TRANSFRIGOROUTE</a:t>
            </a:r>
          </a:p>
          <a:p>
            <a:pPr algn="ctr"/>
            <a:r>
              <a:rPr lang="de-DE" sz="2400" dirty="0" smtClean="0">
                <a:solidFill>
                  <a:schemeClr val="accent2"/>
                </a:solidFill>
              </a:rPr>
              <a:t>verschiebt </a:t>
            </a:r>
            <a:endParaRPr lang="de-DE" sz="2400" dirty="0" smtClean="0">
              <a:solidFill>
                <a:schemeClr val="accent2"/>
              </a:solidFill>
            </a:endParaRPr>
          </a:p>
          <a:p>
            <a:pPr algn="ctr"/>
            <a:r>
              <a:rPr lang="de-DE" sz="2400" dirty="0" smtClean="0">
                <a:solidFill>
                  <a:schemeClr val="accent2"/>
                </a:solidFill>
              </a:rPr>
              <a:t>Jahreshauptversammlung 2020 !</a:t>
            </a:r>
            <a:endParaRPr lang="de-DE" sz="2400" dirty="0" smtClean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93864" y="3067051"/>
            <a:ext cx="5591732" cy="73866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1800" b="0" i="1" dirty="0" smtClean="0">
                <a:solidFill>
                  <a:schemeClr val="accent2"/>
                </a:solidFill>
              </a:rPr>
              <a:t>Die Veranstaltung findet </a:t>
            </a:r>
            <a:r>
              <a:rPr lang="de-DE" sz="1800" b="0" i="1" dirty="0" smtClean="0">
                <a:solidFill>
                  <a:schemeClr val="accent2"/>
                </a:solidFill>
              </a:rPr>
              <a:t>mit </a:t>
            </a:r>
            <a:r>
              <a:rPr lang="de-DE" sz="1800" b="0" i="1" dirty="0">
                <a:solidFill>
                  <a:schemeClr val="accent2"/>
                </a:solidFill>
              </a:rPr>
              <a:t>Blick auf die </a:t>
            </a:r>
            <a:r>
              <a:rPr lang="de-DE" sz="1800" b="0" i="1" dirty="0" smtClean="0">
                <a:solidFill>
                  <a:schemeClr val="accent2"/>
                </a:solidFill>
              </a:rPr>
              <a:t>Risiken </a:t>
            </a:r>
            <a:r>
              <a:rPr lang="de-DE" sz="1800" b="0" i="1" dirty="0">
                <a:solidFill>
                  <a:schemeClr val="accent2"/>
                </a:solidFill>
              </a:rPr>
              <a:t>des </a:t>
            </a:r>
            <a:r>
              <a:rPr lang="de-DE" sz="1800" b="0" i="1" dirty="0" err="1">
                <a:solidFill>
                  <a:schemeClr val="accent2"/>
                </a:solidFill>
              </a:rPr>
              <a:t>Coronavirus</a:t>
            </a:r>
            <a:r>
              <a:rPr lang="de-DE" sz="1800" b="0" i="1" dirty="0">
                <a:solidFill>
                  <a:schemeClr val="accent2"/>
                </a:solidFill>
              </a:rPr>
              <a:t> </a:t>
            </a:r>
            <a:r>
              <a:rPr lang="de-DE" sz="1800" b="0" i="1" dirty="0" smtClean="0">
                <a:solidFill>
                  <a:schemeClr val="accent2"/>
                </a:solidFill>
              </a:rPr>
              <a:t>am </a:t>
            </a:r>
            <a:r>
              <a:rPr lang="de-DE" sz="1800" b="0" i="1" dirty="0" smtClean="0">
                <a:solidFill>
                  <a:schemeClr val="accent2"/>
                </a:solidFill>
              </a:rPr>
              <a:t>25</a:t>
            </a:r>
            <a:r>
              <a:rPr lang="de-DE" sz="1800" b="0" i="1" dirty="0">
                <a:solidFill>
                  <a:schemeClr val="accent2"/>
                </a:solidFill>
              </a:rPr>
              <a:t>./26. </a:t>
            </a:r>
            <a:r>
              <a:rPr lang="de-DE" sz="1800" b="0" i="1" dirty="0" smtClean="0">
                <a:solidFill>
                  <a:schemeClr val="accent2"/>
                </a:solidFill>
              </a:rPr>
              <a:t>März 2020 </a:t>
            </a:r>
            <a:r>
              <a:rPr lang="de-DE" sz="1800" i="1" u="sng" dirty="0" smtClean="0">
                <a:solidFill>
                  <a:schemeClr val="accent2"/>
                </a:solidFill>
              </a:rPr>
              <a:t>nicht</a:t>
            </a:r>
            <a:r>
              <a:rPr lang="de-DE" sz="1800" b="0" i="1" dirty="0" smtClean="0">
                <a:solidFill>
                  <a:schemeClr val="accent2"/>
                </a:solidFill>
              </a:rPr>
              <a:t> statt</a:t>
            </a:r>
            <a:r>
              <a:rPr lang="de-DE" sz="1800" b="0" i="1" dirty="0">
                <a:solidFill>
                  <a:schemeClr val="accent2"/>
                </a:solidFill>
              </a:rPr>
              <a:t>. </a:t>
            </a:r>
            <a:endParaRPr lang="de-DE" sz="1800" b="0" i="1" dirty="0" smtClean="0">
              <a:solidFill>
                <a:schemeClr val="accent2"/>
              </a:solidFill>
            </a:endParaRPr>
          </a:p>
          <a:p>
            <a:pPr algn="ctr"/>
            <a:r>
              <a:rPr lang="de-DE" sz="1200" b="0" i="1" dirty="0" smtClean="0">
                <a:solidFill>
                  <a:schemeClr val="accent2"/>
                </a:solidFill>
              </a:rPr>
              <a:t>Über die neue Planung werden wir entsprechend informieren.</a:t>
            </a:r>
            <a:r>
              <a:rPr lang="de-DE" sz="1200" b="0" i="1" dirty="0" smtClean="0">
                <a:solidFill>
                  <a:schemeClr val="accent2"/>
                </a:solidFill>
              </a:rPr>
              <a:t> </a:t>
            </a:r>
            <a:endParaRPr lang="de-DE" sz="1200" b="0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85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_ppt_master2007q">
  <a:themeElements>
    <a:clrScheme name="tf_ppt_master2007q 2">
      <a:dk1>
        <a:srgbClr val="000000"/>
      </a:dk1>
      <a:lt1>
        <a:srgbClr val="FFFFFF"/>
      </a:lt1>
      <a:dk2>
        <a:srgbClr val="095AA6"/>
      </a:dk2>
      <a:lt2>
        <a:srgbClr val="C0C0C0"/>
      </a:lt2>
      <a:accent1>
        <a:srgbClr val="8A8F77"/>
      </a:accent1>
      <a:accent2>
        <a:srgbClr val="FFFF00"/>
      </a:accent2>
      <a:accent3>
        <a:srgbClr val="FFFFFF"/>
      </a:accent3>
      <a:accent4>
        <a:srgbClr val="000000"/>
      </a:accent4>
      <a:accent5>
        <a:srgbClr val="C4C6BD"/>
      </a:accent5>
      <a:accent6>
        <a:srgbClr val="E7E700"/>
      </a:accent6>
      <a:hlink>
        <a:srgbClr val="198BF3"/>
      </a:hlink>
      <a:folHlink>
        <a:srgbClr val="FFFFC9"/>
      </a:folHlink>
    </a:clrScheme>
    <a:fontScheme name="tf_ppt_master2007q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f_ppt_master2007q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DDDDDD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000000"/>
        </a:accent6>
        <a:hlink>
          <a:srgbClr val="FFFF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f_ppt_master2007q 2">
        <a:dk1>
          <a:srgbClr val="000000"/>
        </a:dk1>
        <a:lt1>
          <a:srgbClr val="FFFFFF"/>
        </a:lt1>
        <a:dk2>
          <a:srgbClr val="095AA6"/>
        </a:dk2>
        <a:lt2>
          <a:srgbClr val="C0C0C0"/>
        </a:lt2>
        <a:accent1>
          <a:srgbClr val="8A8F77"/>
        </a:accent1>
        <a:accent2>
          <a:srgbClr val="FFFF00"/>
        </a:accent2>
        <a:accent3>
          <a:srgbClr val="FFFFFF"/>
        </a:accent3>
        <a:accent4>
          <a:srgbClr val="000000"/>
        </a:accent4>
        <a:accent5>
          <a:srgbClr val="C4C6BD"/>
        </a:accent5>
        <a:accent6>
          <a:srgbClr val="E7E700"/>
        </a:accent6>
        <a:hlink>
          <a:srgbClr val="198BF3"/>
        </a:hlink>
        <a:folHlink>
          <a:srgbClr val="FFFF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tf_ppt_master2007q</Template>
  <TotalTime>0</TotalTime>
  <Words>42</Words>
  <Application>Microsoft Office PowerPoint</Application>
  <PresentationFormat>Bildschirmpräsentation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tf_ppt_master2007q</vt:lpstr>
      <vt:lpstr>PowerPoint-Präsentation</vt:lpstr>
    </vt:vector>
  </TitlesOfParts>
  <Manager>Business Presentation's</Manager>
  <Company>BGL e.V.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Power-Point Master  Vorlage 2007</dc:title>
  <dc:creator>schwarz</dc:creator>
  <dc:description>Montag, 02.06.03</dc:description>
  <cp:lastModifiedBy>Schwarz, Roger</cp:lastModifiedBy>
  <cp:revision>126</cp:revision>
  <cp:lastPrinted>2003-07-09T09:57:48Z</cp:lastPrinted>
  <dcterms:created xsi:type="dcterms:W3CDTF">2007-02-08T12:31:14Z</dcterms:created>
  <dcterms:modified xsi:type="dcterms:W3CDTF">2020-03-10T16:32:43Z</dcterms:modified>
</cp:coreProperties>
</file>